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88" r:id="rId2"/>
    <p:sldId id="430" r:id="rId3"/>
    <p:sldId id="355" r:id="rId4"/>
    <p:sldId id="366" r:id="rId5"/>
    <p:sldId id="364" r:id="rId6"/>
    <p:sldId id="372" r:id="rId7"/>
    <p:sldId id="373" r:id="rId8"/>
    <p:sldId id="389" r:id="rId9"/>
    <p:sldId id="380" r:id="rId10"/>
    <p:sldId id="390" r:id="rId11"/>
    <p:sldId id="391" r:id="rId12"/>
    <p:sldId id="368" r:id="rId13"/>
    <p:sldId id="370" r:id="rId14"/>
    <p:sldId id="371" r:id="rId15"/>
    <p:sldId id="381" r:id="rId16"/>
    <p:sldId id="382" r:id="rId17"/>
    <p:sldId id="396" r:id="rId18"/>
    <p:sldId id="397" r:id="rId19"/>
    <p:sldId id="398" r:id="rId20"/>
    <p:sldId id="399" r:id="rId21"/>
    <p:sldId id="319" r:id="rId22"/>
    <p:sldId id="359" r:id="rId23"/>
    <p:sldId id="363" r:id="rId24"/>
    <p:sldId id="367" r:id="rId25"/>
    <p:sldId id="374" r:id="rId26"/>
    <p:sldId id="375" r:id="rId27"/>
    <p:sldId id="376" r:id="rId28"/>
    <p:sldId id="377" r:id="rId29"/>
    <p:sldId id="383" r:id="rId30"/>
    <p:sldId id="378" r:id="rId31"/>
    <p:sldId id="379" r:id="rId32"/>
    <p:sldId id="384" r:id="rId33"/>
    <p:sldId id="385" r:id="rId34"/>
    <p:sldId id="386" r:id="rId35"/>
    <p:sldId id="387" r:id="rId36"/>
    <p:sldId id="388" r:id="rId37"/>
    <p:sldId id="369" r:id="rId38"/>
    <p:sldId id="392" r:id="rId39"/>
    <p:sldId id="393" r:id="rId40"/>
    <p:sldId id="394" r:id="rId41"/>
    <p:sldId id="395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3" r:id="rId62"/>
    <p:sldId id="424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E1C11-2BB0-4EE8-B097-36F1D077CA24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691FB-97FC-4C4B-9363-43FE03E26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9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F325-99DE-83CB-AF68-3D7247222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4443-0C21-EC39-7828-0D43340AA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A2988-6574-998E-F8B9-4CC01319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A459-3EC5-9F8B-F821-050954AD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F140-5889-E767-37B3-0B3E851A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6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FD03-64A7-4F3E-3F04-36950258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219C-29DE-03A4-5207-B49FCB90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3DC8-C282-2FE8-4888-32BB3A42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D4BD-6A38-6CBE-1B43-85EDF5D8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FB17-B704-4525-1DD0-87B649BB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1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2BCF-F35E-DE1E-A8BA-2096C6B7E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F5459-EA35-854A-162F-C0F1D7792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C9B0-5CE2-1E53-3BE4-A5A9CDA4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2AD1-14D1-DCC0-1A51-28824AA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83601-B2C3-3F45-3A01-173400B9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A677-420C-C48D-2C6A-D2D0C419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4F9B-B8F0-D044-FDCF-72E98898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E7A-06A1-5C1B-38BA-A7C1F1D3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5904E-D138-D77C-00B3-402D3CF0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AD2C-811E-9037-C9CB-155EFF74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0C01-0F7F-52A0-9037-2D3FF21E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0BD9-1EB3-73F8-B2F9-E7F2E39A4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2B22E-7740-132C-641F-9AE7278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86CB-65EC-0124-7775-4A8B7E22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09D85-5872-31F4-B0AB-054CF15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9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5EAA-5EC5-C5AD-0ADA-24EDE461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5E89-CD6D-29BE-9EAC-48C2FB45D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8DB38-5CE5-5C19-63CB-B6C8553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BD9FA-3944-B790-A263-B67D09DE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F2B8-277F-43C5-E420-F89E1122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71A0D-90DD-703E-2E3E-1E4BB82D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C3E-63E9-FE1A-5960-B80E2F79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C73F-DB55-12A7-5A4F-C3C3F97CB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D0A80-F989-04BF-E739-F53FE103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05052-1505-249E-02F4-E0F70A8B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52E79-14C6-C8CC-A8B8-CEBBE6CC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97675-7170-B5DE-B861-54FE717D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4FD7F-0642-A8C8-BA57-8BE42D65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7BB-B9DC-07A8-4789-1057C6FA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2DF1-E386-2156-947A-37185D12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D1115-3E6B-5D71-6636-BB15EFCE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30CB1-A1E7-47D1-00F2-EA5B0C46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9C377-F01A-0363-0A85-5136ACC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4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FEA2B-CBC6-4A4A-35C9-AC88EDD4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15C86-2449-B873-D3F3-33F4894D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BCFDB-1D48-A87C-5830-4DCA4F33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6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B1A4-3125-298E-0B9A-ED522FC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09F1-BB7A-3AA8-62BC-0982381E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7E61B-57FC-F66C-52C9-E4DBB193F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1AEE4-3142-EF77-BB4E-B6715E67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8816E-C11E-41F9-2B00-079E0CCE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8D139-94B3-B2FD-E667-F21DC5E9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1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4AB-DB8E-7047-0288-02D53290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E48CF-57C9-D066-99E2-CF6B3A0E4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CC63-B55D-D620-95EF-8122064DD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6E17-61A3-64C1-330F-59906D9D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BE1B0-BE9C-0517-B56E-BD05DED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2994-C2BA-63E1-429C-DB812DCD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4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F43C7-25DB-AF8C-8333-BD5A177A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575D-8831-4C1B-F72B-3ECE6239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D111-4355-16BF-57EB-CA1335693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2754-8D57-57FC-3524-88E46FBD9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7D4F0-1888-7AB8-E763-466B833C0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4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ir-nlp.github.io/cs2916/docs/2025/lectures/prompt-engineering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DDDF9F-3949-E794-EB6D-13D57630B3FD}"/>
              </a:ext>
            </a:extLst>
          </p:cNvPr>
          <p:cNvSpPr txBox="1"/>
          <p:nvPr/>
        </p:nvSpPr>
        <p:spPr>
          <a:xfrm>
            <a:off x="2123767" y="415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Prompt Engineering | </a:t>
            </a:r>
            <a:r>
              <a:rPr lang="zh-CN" altLang="en-US" dirty="0">
                <a:hlinkClick r:id="rId2"/>
              </a:rPr>
              <a:t>大语言模型（</a:t>
            </a:r>
            <a:r>
              <a:rPr lang="en-US" altLang="zh-CN" dirty="0">
                <a:hlinkClick r:id="rId2"/>
              </a:rPr>
              <a:t>Large Language Models</a:t>
            </a:r>
            <a:r>
              <a:rPr lang="zh-CN" altLang="en-US" dirty="0">
                <a:hlinkClick r:id="rId2"/>
              </a:rPr>
              <a:t>）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3FD72-2F31-0E9B-AC3C-B7D1CFEF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6" y="1058468"/>
            <a:ext cx="10707028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D7E2F-E16F-36A6-9FFE-83FF21A90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4CD90-7692-FCE6-B7BB-3F0AFE3F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49"/>
            <a:ext cx="12192000" cy="54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0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57626-10F3-29C0-818B-B363F30A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86D7F-3D63-A280-2CF0-F760A44F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2" y="609355"/>
            <a:ext cx="11019475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2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81E07-2A9D-9787-6A6C-BE9DBC6C4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0A2F-C1A8-04D6-8FF9-E260B6C23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6" y="887510"/>
            <a:ext cx="11629128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3F5C2-E3CB-E9E3-93E3-32D9F4740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EF0AE-8995-2CAB-04EF-54EE9FBD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609355"/>
            <a:ext cx="12093988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63ADB-A349-5678-BBF5-954824420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9B5A7-FCDA-4C1F-A105-2A2D8AB9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719855"/>
            <a:ext cx="12002540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8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5A5EE-B26B-4F30-7E3B-C18AD8D1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C8CCB-29DD-E334-3CFA-8B21FE59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" y="597924"/>
            <a:ext cx="12132091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9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08112-6497-A709-5F31-8949127FD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F8DD0-0B0C-ABA3-5DBC-4E977CF3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" y="773200"/>
            <a:ext cx="12040643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5D582-6E5A-BB2C-9330-26EEA712D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24D4B-3929-5422-B9E9-1C50C2FE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9" y="609355"/>
            <a:ext cx="1156054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20B6-F946-BCAD-5B6D-C99FAA7CB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61B9F-2516-28CA-B878-9608908C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7" y="704614"/>
            <a:ext cx="11606266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9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D822B-05F0-511B-3A13-3F48D25A5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26489-6FA3-B35C-5428-E34D697D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5" y="315960"/>
            <a:ext cx="12101609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B3311-5EBE-4C16-BA52-00754A0F9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" y="487750"/>
            <a:ext cx="9862125" cy="5635500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873726A-C8F1-C754-2351-89397B3A18ED}"/>
              </a:ext>
            </a:extLst>
          </p:cNvPr>
          <p:cNvSpPr/>
          <p:nvPr/>
        </p:nvSpPr>
        <p:spPr>
          <a:xfrm>
            <a:off x="4454013" y="5142271"/>
            <a:ext cx="216310" cy="363794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317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655E7-B7BA-9585-DF64-32DEB8D62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57DEF-6662-F2CF-B7E5-80521C27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30" y="1710541"/>
            <a:ext cx="8535140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0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2FD95-DFD5-4BF3-1750-34A4F6449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86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EECC-91F7-5DF7-A3BA-B2BF043F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D552A-652A-20A8-238B-B9E80AB8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7" y="530351"/>
            <a:ext cx="4861981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79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114CF-D3F1-3F50-56EA-88537EA4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B2F1C-6A3A-D7CC-2E94-7DCBE24D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114012"/>
            <a:ext cx="12162574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05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EE939-8A4B-0AEF-3528-064FF4D5A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1D5A5-0D42-F841-A471-E00D3C0C6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9" y="182598"/>
            <a:ext cx="11568162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6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BD218-2849-A61F-E1A9-E618854C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809F9-A1C8-08E3-9287-8B9A4528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5" y="296908"/>
            <a:ext cx="11872989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9C5E0-66C6-8619-D2B3-F1666E7A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F52A0-10C3-7F0F-4162-57045A21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12192000" cy="667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14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BD5E7-C2CB-3211-CDF3-0991354E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04E66-9E81-F88F-9CCF-A57DFA01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643648"/>
            <a:ext cx="10950889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40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FC763-6CB3-CD1F-86F6-89301D88C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93227-A130-8E4E-80A4-914AF7A7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1687679"/>
            <a:ext cx="11225233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5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2D915-6568-0C1D-BEF6-C9B0B01E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4A70B-5CF2-04A5-B9A6-CB9C026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620786"/>
            <a:ext cx="12162574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8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EB11-4AC0-8037-B7E7-E7D87D8F8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26C982-5E46-55F5-5B8D-1348B360A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23" y="300291"/>
            <a:ext cx="4061812" cy="1950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A77D2-871C-8A23-67A4-5C4515ADA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12" y="2716159"/>
            <a:ext cx="10993164" cy="35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BF083-7159-20B0-F54B-9142AD7FF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80D77-FB93-501B-CEAF-EB599F20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1" y="735096"/>
            <a:ext cx="11964437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7D3C-40EF-B2A3-E8FB-7846F925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ED06B-2ABB-ACEA-797B-3B0A6D09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291"/>
            <a:ext cx="12192000" cy="56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7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E8F84-C705-B843-5993-142C6E199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68008-05ED-3BE0-A15B-FE2D48A2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677941"/>
            <a:ext cx="11217612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54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C58B2-F037-4A08-D8DA-027B06895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765327-EDD5-0886-3C68-139C586E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535"/>
            <a:ext cx="12192000" cy="56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5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F2568-6E65-68D2-8A5C-A7DD4174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19280-EBE1-8331-C2C8-A59F545E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4" y="807493"/>
            <a:ext cx="10760372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4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34C9C-91F0-8FFE-489C-153C6451F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6CE80-3A91-29B5-D1D2-C2C5D6F5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" y="925613"/>
            <a:ext cx="12132091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14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EB4F-1912-0ECE-560C-FB57350C3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8EB0A-0C0C-74E9-E981-C1C3CA96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" y="163547"/>
            <a:ext cx="12063505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05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77D9A-623D-AA5B-7503-811EC1B5A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A0E3F-0A49-BA63-83D8-FA4A4C2A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696993"/>
            <a:ext cx="10950889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68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3712-AE40-C1B6-81F7-B6806887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777ED-79F8-9AC0-B8C1-D603DB12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2" y="677941"/>
            <a:ext cx="10554615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1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F9480-2A58-0160-6874-E3855904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9359B-CA83-8436-89E7-62DDB985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895130"/>
            <a:ext cx="11446232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4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C5367-217F-574A-6D9A-88D3D44B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E5D1C-6BBC-BEBB-3D12-42EF9BEE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9" y="254995"/>
            <a:ext cx="11331922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6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B820-D7D6-F121-9D35-C7A93106B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88543-C989-70EA-9844-F5803AA5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7" y="750338"/>
            <a:ext cx="11370025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5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B7088-F859-747C-CDDE-F9A97786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0DAA4-CA23-1F3E-8710-C15867E6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693183"/>
            <a:ext cx="10905165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92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4B6C8-C75E-A90F-A1C2-368808E0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40B3CA-6498-43E7-DF73-8AC2BD22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67357"/>
            <a:ext cx="11720576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37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3CED-EDA4-03E2-7670-1696ECACB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8DAB8-69E0-C9FE-C451-B2F2329BE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5" y="910371"/>
            <a:ext cx="8885690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79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6D7B1-DB4B-8B85-C0B4-AAE2285F9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080F5-B37A-523E-864C-E789AE30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2" y="845596"/>
            <a:ext cx="8710415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49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076D3-8BAC-66D1-BCB9-3476E59A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25D20-001D-2C25-7512-F4547D109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7" y="963716"/>
            <a:ext cx="8839966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4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E7ED1-53D7-D51E-28FB-BA51318F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977D1-1F29-1D56-1D4A-0D1ABAD9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2" y="678427"/>
            <a:ext cx="9650605" cy="49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4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B72F-7A8F-0465-2001-F253A7A1C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99DA7-88C2-42D0-2570-5913C2F42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4" y="906561"/>
            <a:ext cx="8436071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67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B304A-0ED7-FF61-07A2-1D93FDEF1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7FF6E-AAF2-2953-BE2E-2B7574727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49" y="688258"/>
            <a:ext cx="9725803" cy="53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18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743DE-AAEE-0E39-D488-34D9FFC1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95CBA-CAB3-E8FB-6791-B695EB42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8" y="849406"/>
            <a:ext cx="8809483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2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00B2-1AA2-FF2A-EA89-20BB0A2A0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D9045-8CAE-6579-3D6F-C4884E21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1573369"/>
            <a:ext cx="11522439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33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A2BFA-1805-9846-1420-B26CDF5CC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4392C-5F5A-C773-572E-14377A7F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914182"/>
            <a:ext cx="8283658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56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90AC0-08A6-8468-6BDB-D868A7F6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20EB6-D093-4EE9-7923-80C1877C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66" y="521110"/>
            <a:ext cx="10240434" cy="526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03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A95A-81C8-57F8-F422-D50AC805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3FBD1-291C-1808-2F47-C150C406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14" y="452284"/>
            <a:ext cx="10408036" cy="587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6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B0DA-34A3-6EB7-2C9C-96F2BDBF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1" y="409701"/>
            <a:ext cx="10638503" cy="6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03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D4E37-A282-B174-221D-545726976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33364-9C75-CEAC-E8D1-2C444DC7E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180483"/>
            <a:ext cx="10550013" cy="63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19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2FE40-0D82-3D1A-F0FE-97C48820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5D633-B078-16AF-7064-2F252FBC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26" y="126802"/>
            <a:ext cx="10296929" cy="65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15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5F94E-E5D8-5490-BC66-E78E0FD71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5F005-5271-11CB-FAD7-5B4BCA83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9" y="427994"/>
            <a:ext cx="9170163" cy="55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85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D2EA4-9F83-9788-C97C-602C3D7C0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09044-CD30-7624-14C0-334053F6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7" y="586008"/>
            <a:ext cx="9770943" cy="52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41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8CAED-9D8E-3563-3451-C7A3048E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B3ADE-9FEB-1F3E-B9AA-0768C8CD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9" y="291777"/>
            <a:ext cx="10362191" cy="6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25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AEA93-E9BC-A2DD-0908-C976A5E32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843C0-5908-8152-27D9-1C744EC1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6" y="458119"/>
            <a:ext cx="10659082" cy="597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2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8EC87-C966-2A1D-B2F4-979655F6A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D1C72-85B6-910B-ED08-BDDF15BE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3" y="335012"/>
            <a:ext cx="11933954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33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64A1E-EC43-D225-D5C4-4FAAAE0F7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96718-B17B-1203-C78A-CCDED731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6" y="432019"/>
            <a:ext cx="10676151" cy="62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03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9A005-AF5D-EBCC-61F9-14B8EACCB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88178-B892-D907-3A90-6A8CCB118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2" y="169755"/>
            <a:ext cx="11391428" cy="64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03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9CA00-C682-EEB6-B804-75BEC77F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01459-E189-9187-EC08-16D6DDC8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06" y="1058974"/>
            <a:ext cx="8626588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DA5E3-9A3F-F4F8-2C1E-A4810A8EE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A863E-9A00-52A9-FDE0-11C3725D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967"/>
            <a:ext cx="12192000" cy="55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7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91BA-AD00-2868-8B62-1E4C4CF47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60D58-0B79-6D26-BC47-003E6C7F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9" y="872268"/>
            <a:ext cx="12017781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8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A6F32-2313-7D3C-3637-6A55B313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503DD-849E-A4DC-4BED-B814CA8B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601735"/>
            <a:ext cx="11827265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9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1aa2129-79ec-42c0-bfac-e5b7a0374572}" enabled="1" method="Privileged" siteId="{5d471751-9675-428d-917b-70f44f9630b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10</Words>
  <Application>Microsoft Office PowerPoint</Application>
  <PresentationFormat>Widescreen</PresentationFormat>
  <Paragraphs>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Hongfei Qi (Nokia)</dc:creator>
  <cp:lastModifiedBy>Hongfei Qi (Nokia)</cp:lastModifiedBy>
  <cp:revision>372</cp:revision>
  <dcterms:created xsi:type="dcterms:W3CDTF">2026-02-10T07:01:04Z</dcterms:created>
  <dcterms:modified xsi:type="dcterms:W3CDTF">2026-02-14T05:54:30Z</dcterms:modified>
</cp:coreProperties>
</file>